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3" r:id="rId4"/>
    <p:sldId id="270" r:id="rId5"/>
    <p:sldId id="265" r:id="rId6"/>
    <p:sldId id="261" r:id="rId7"/>
    <p:sldId id="262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466" autoAdjust="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vegetarisch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91" y="1772816"/>
            <a:ext cx="4731073" cy="419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62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413404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4" y="2890580"/>
            <a:ext cx="3195884" cy="322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44351"/>
            <a:ext cx="2810574" cy="376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32878"/>
            <a:ext cx="1440160" cy="13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465687" y="590025"/>
            <a:ext cx="2704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</a:t>
            </a:r>
            <a:r>
              <a:rPr lang="nl-NL" sz="3600" dirty="0" smtClean="0"/>
              <a:t>eganist</a:t>
            </a:r>
          </a:p>
          <a:p>
            <a:r>
              <a:rPr lang="nl-NL" sz="2400" dirty="0" smtClean="0"/>
              <a:t>niets </a:t>
            </a:r>
            <a:r>
              <a:rPr lang="nl-NL" sz="2400" dirty="0" smtClean="0"/>
              <a:t>van </a:t>
            </a:r>
            <a:r>
              <a:rPr lang="nl-NL" sz="2400" dirty="0" smtClean="0"/>
              <a:t>dieren</a:t>
            </a:r>
          </a:p>
          <a:p>
            <a:endParaRPr lang="nl-NL" sz="2400" dirty="0"/>
          </a:p>
          <a:p>
            <a:r>
              <a:rPr lang="nl-NL" sz="2400" dirty="0" smtClean="0"/>
              <a:t>honing</a:t>
            </a: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231" y="4433782"/>
            <a:ext cx="1376603" cy="179092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380312" y="6110521"/>
            <a:ext cx="137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leer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8337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3051"/>
            <a:ext cx="4550145" cy="626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11560" y="1196752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</a:t>
            </a:r>
            <a:r>
              <a:rPr lang="nl-NL" sz="3600" dirty="0" smtClean="0"/>
              <a:t>een dier doden dus:</a:t>
            </a:r>
          </a:p>
          <a:p>
            <a:endParaRPr lang="nl-NL" sz="3600" dirty="0"/>
          </a:p>
          <a:p>
            <a:r>
              <a:rPr lang="nl-NL" sz="3600" dirty="0"/>
              <a:t>g</a:t>
            </a:r>
            <a:r>
              <a:rPr lang="nl-NL" sz="3600" dirty="0" smtClean="0"/>
              <a:t>een  </a:t>
            </a:r>
            <a:r>
              <a:rPr lang="nl-NL" sz="3600" dirty="0" smtClean="0"/>
              <a:t>vlees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20226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23964"/>
            <a:ext cx="6330280" cy="36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259632" y="5657671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geen dier doden dus</a:t>
            </a:r>
            <a:r>
              <a:rPr lang="nl-NL" sz="3600" dirty="0" smtClean="0"/>
              <a:t>:  </a:t>
            </a:r>
            <a:r>
              <a:rPr lang="nl-NL" sz="3600" dirty="0" smtClean="0"/>
              <a:t>geen </a:t>
            </a:r>
            <a:r>
              <a:rPr lang="nl-NL" sz="3600" dirty="0" smtClean="0"/>
              <a:t>vis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25320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:\Users\m.lips\Pictures\kv11\schijf van 5 nieuw met voedingsstoff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31570"/>
            <a:ext cx="7056783" cy="40777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899592" y="836712"/>
            <a:ext cx="748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Welke voedingsstof zit in vlees of vis 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14719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876300"/>
            <a:ext cx="3171635" cy="276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2399466" cy="337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508104" y="11967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sojaboon</a:t>
            </a:r>
            <a:endParaRPr lang="nl-NL" sz="3600" dirty="0"/>
          </a:p>
        </p:txBody>
      </p:sp>
      <p:sp>
        <p:nvSpPr>
          <p:cNvPr id="3" name="Tekstvak 2"/>
          <p:cNvSpPr txBox="1"/>
          <p:nvPr/>
        </p:nvSpPr>
        <p:spPr>
          <a:xfrm>
            <a:off x="1403648" y="407707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tofoe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5831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5156051" cy="359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40" y="188640"/>
            <a:ext cx="4607074" cy="229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55576" y="1519917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peulvruchten</a:t>
            </a:r>
            <a:endParaRPr lang="nl-NL" sz="3600" dirty="0"/>
          </a:p>
        </p:txBody>
      </p:sp>
      <p:sp>
        <p:nvSpPr>
          <p:cNvPr id="3" name="Tekstvak 2"/>
          <p:cNvSpPr txBox="1"/>
          <p:nvPr/>
        </p:nvSpPr>
        <p:spPr>
          <a:xfrm>
            <a:off x="6516216" y="2996952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</a:t>
            </a:r>
            <a:r>
              <a:rPr lang="nl-NL" sz="2400" dirty="0" smtClean="0"/>
              <a:t>onen</a:t>
            </a:r>
          </a:p>
          <a:p>
            <a:r>
              <a:rPr lang="nl-NL" sz="2400" dirty="0"/>
              <a:t>l</a:t>
            </a:r>
            <a:r>
              <a:rPr lang="nl-NL" sz="2400" dirty="0" smtClean="0"/>
              <a:t>inzen</a:t>
            </a:r>
          </a:p>
          <a:p>
            <a:r>
              <a:rPr lang="nl-NL" sz="2400" dirty="0"/>
              <a:t>e</a:t>
            </a:r>
            <a:r>
              <a:rPr lang="nl-NL" sz="2400" dirty="0" smtClean="0"/>
              <a:t>rwten</a:t>
            </a:r>
          </a:p>
          <a:p>
            <a:r>
              <a:rPr lang="nl-NL" sz="2400" dirty="0" smtClean="0"/>
              <a:t>kapucijners</a:t>
            </a:r>
            <a:endParaRPr lang="nl-NL" sz="24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755576" y="692696"/>
            <a:ext cx="328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e</a:t>
            </a:r>
            <a:r>
              <a:rPr lang="nl-NL" sz="3600" dirty="0" smtClean="0">
                <a:solidFill>
                  <a:srgbClr val="FF0000"/>
                </a:solidFill>
              </a:rPr>
              <a:t>iwitvervangers:</a:t>
            </a:r>
            <a:endParaRPr lang="nl-N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2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5798366" cy="39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475656" y="4869160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c</a:t>
            </a:r>
            <a:r>
              <a:rPr lang="nl-NL" sz="3600" dirty="0" smtClean="0"/>
              <a:t>ombineren met g</a:t>
            </a:r>
            <a:r>
              <a:rPr lang="nl-NL" sz="3600" dirty="0" smtClean="0"/>
              <a:t>ranen</a:t>
            </a:r>
            <a:endParaRPr lang="nl-NL" sz="3600" dirty="0" smtClean="0"/>
          </a:p>
          <a:p>
            <a:r>
              <a:rPr lang="nl-NL" sz="2400" dirty="0"/>
              <a:t>t</a:t>
            </a:r>
            <a:r>
              <a:rPr lang="nl-NL" sz="2400" dirty="0" smtClean="0"/>
              <a:t>arwe</a:t>
            </a:r>
            <a:r>
              <a:rPr lang="nl-NL" sz="2400" dirty="0" smtClean="0"/>
              <a:t>, spelt, rogge, </a:t>
            </a:r>
            <a:r>
              <a:rPr lang="nl-NL" sz="2400" dirty="0" smtClean="0"/>
              <a:t>haver, mais, rijst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4554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14063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60961"/>
            <a:ext cx="3882927" cy="229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508104" y="162880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ei</a:t>
            </a:r>
            <a:endParaRPr lang="nl-NL" sz="2400" dirty="0"/>
          </a:p>
        </p:txBody>
      </p:sp>
      <p:sp>
        <p:nvSpPr>
          <p:cNvPr id="3" name="Tekstvak 2"/>
          <p:cNvSpPr txBox="1"/>
          <p:nvPr/>
        </p:nvSpPr>
        <p:spPr>
          <a:xfrm>
            <a:off x="1835696" y="495533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noten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6872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9" y="709613"/>
            <a:ext cx="3967162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88144"/>
            <a:ext cx="3266332" cy="224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94381"/>
            <a:ext cx="1540443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86" y="4797152"/>
            <a:ext cx="2124140" cy="132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43608" y="4077072"/>
            <a:ext cx="33843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Zuivelproducten</a:t>
            </a:r>
          </a:p>
          <a:p>
            <a:r>
              <a:rPr lang="nl-NL" sz="2400" dirty="0" smtClean="0"/>
              <a:t>Kaas</a:t>
            </a:r>
          </a:p>
          <a:p>
            <a:r>
              <a:rPr lang="nl-NL" sz="2400" dirty="0" smtClean="0"/>
              <a:t>Kwark</a:t>
            </a:r>
          </a:p>
          <a:p>
            <a:r>
              <a:rPr lang="nl-NL" sz="2400" dirty="0" smtClean="0"/>
              <a:t>Yoghurt</a:t>
            </a:r>
          </a:p>
          <a:p>
            <a:r>
              <a:rPr lang="nl-NL" sz="2400" dirty="0" smtClean="0"/>
              <a:t>melk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4973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59</Words>
  <Application>Microsoft Office PowerPoint</Application>
  <PresentationFormat>Diavoorstelling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Office-thema</vt:lpstr>
      <vt:lpstr>vegetarisch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vegetarisch</dc:title>
  <dc:creator>egbert lips</dc:creator>
  <cp:lastModifiedBy>Mecheline Lips-Maas</cp:lastModifiedBy>
  <cp:revision>10</cp:revision>
  <dcterms:created xsi:type="dcterms:W3CDTF">2017-03-10T08:33:07Z</dcterms:created>
  <dcterms:modified xsi:type="dcterms:W3CDTF">2017-04-12T12:57:22Z</dcterms:modified>
</cp:coreProperties>
</file>